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906000" cy="6858000" type="A4"/>
  <p:notesSz cx="6794500" cy="9906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6360-D8E2-4A87-A723-A17DEB9F0B90}" type="datetimeFigureOut">
              <a:rPr lang="de-DE" smtClean="0"/>
              <a:t>21.10.2015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C350-C4DF-4ABE-8314-A1F0D42A0C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180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E6360-D8E2-4A87-A723-A17DEB9F0B90}" type="datetimeFigureOut">
              <a:rPr lang="de-DE" smtClean="0"/>
              <a:t>21.10.2015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6C350-C4DF-4ABE-8314-A1F0D42A0C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128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14600"/>
      </p:ext>
    </p:extLst>
  </p:cSld>
  <p:clrMapOvr>
    <a:masterClrMapping/>
  </p:clrMapOvr>
  <p:transition spd="med" advTm="5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22743"/>
      </p:ext>
    </p:extLst>
  </p:cSld>
  <p:clrMapOvr>
    <a:masterClrMapping/>
  </p:clrMapOvr>
  <p:transition spd="med" advTm="5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5078"/>
      </p:ext>
    </p:extLst>
  </p:cSld>
  <p:clrMapOvr>
    <a:masterClrMapping/>
  </p:clrMapOvr>
  <p:transition spd="med" advTm="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81790"/>
      </p:ext>
    </p:extLst>
  </p:cSld>
  <p:clrMapOvr>
    <a:masterClrMapping/>
  </p:clrMapOvr>
  <p:transition spd="med" advTm="5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88421"/>
      </p:ext>
    </p:extLst>
  </p:cSld>
  <p:clrMapOvr>
    <a:masterClrMapping/>
  </p:clrMapOvr>
  <p:transition spd="med" advTm="5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23078"/>
      </p:ext>
    </p:extLst>
  </p:cSld>
  <p:clrMapOvr>
    <a:masterClrMapping/>
  </p:clrMapOvr>
  <p:transition spd="med" advTm="5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68715"/>
      </p:ext>
    </p:extLst>
  </p:cSld>
  <p:clrMapOvr>
    <a:masterClrMapping/>
  </p:clrMapOvr>
  <p:transition spd="med" advTm="5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15760"/>
      </p:ext>
    </p:extLst>
  </p:cSld>
  <p:clrMapOvr>
    <a:masterClrMapping/>
  </p:clrMapOvr>
  <p:transition spd="med" advTm="5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34231"/>
      </p:ext>
    </p:extLst>
  </p:cSld>
  <p:clrMapOvr>
    <a:masterClrMapping/>
  </p:clrMapOvr>
  <p:transition spd="med" advTm="10000">
    <p:fade/>
  </p:transition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A4-Papier (210x297 mm)</PresentationFormat>
  <Paragraphs>0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user</dc:creator>
  <cp:lastModifiedBy>user</cp:lastModifiedBy>
  <cp:revision>1</cp:revision>
  <dcterms:created xsi:type="dcterms:W3CDTF">2015-10-21T08:40:33Z</dcterms:created>
  <dcterms:modified xsi:type="dcterms:W3CDTF">2015-10-21T08:40:33Z</dcterms:modified>
</cp:coreProperties>
</file>